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09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23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CE6BE3-F748-F943-B2FD-946713B8D5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446BC7B-9FCF-C74B-9CF0-7EE2F6C8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AB63EA-D093-8844-8149-3AE005ED8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93B066-3A16-9B43-847D-48D84364A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7AAFA01-CD25-1645-BC58-00A815BF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18633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1C4DD1-DC8D-2841-A52D-08E36CFE7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F7DDA41-A66C-6146-B8DE-5F81A8FD74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003D35-9FA0-8E49-A3AD-A191EBC96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ABEA30-91CA-C741-8B88-FC7B0C15C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C52993-35EE-0347-9E1E-F3DAE315C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6860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04F6E59-D7F2-AE45-9A70-35739AB10F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1718AEE-4AD2-4A43-BAB6-DCE9F1C63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715BBC-AC33-8F42-B3B7-7D1956969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BC0C74-13CE-A14E-B282-9F4DB2975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B55CAC-FEFF-4042-B5D7-C6A741D9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82924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BF5576-2615-6842-BE96-9463A44CC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44C640-8FA7-AE46-B69C-7F2D6DDFA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25B2168-37D5-1545-8048-D91E2A94F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9E6D530-0CDC-4542-8B88-B665AF498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C25E806-48F2-C649-95A3-E6A9E7263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25501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2A4F6C-9338-B04C-AA28-6AD3FB84C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A9C8A1D-EB13-254B-921C-7BA78AC13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EDF5DA-618B-4D4D-838B-82BC18BBF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ACEA11-BC23-1149-9C4B-DD3334C18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1E63D2-4ACC-8F4E-9215-72FD6B81B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95302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988A61-2171-1A4A-8D02-CE38C7FA0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061C52-D656-8F47-AE36-1C27B6211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727D8C1-8AC7-DC4D-B490-5BF55F0C6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C2E6CD1-E72C-C449-BBCD-577225CE4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EF257BA-B104-C548-B781-0E60007CF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B183F2-0CC5-CB4C-9560-2BDFD04FD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0827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91328B-E2B5-DD4A-AA75-E04E6C3F2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8EED30C-6CBF-5A49-B779-294676BF0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C99CF27-67C3-CE4D-99F4-31C7FC642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1FE8CDC-4A09-DE4C-9679-2979220D8A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32B03AA-81AD-5744-9AA0-52DCE798EE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62F8E1D-9E09-594F-B150-3B8017AA8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627E911-6318-D943-8155-3390E3BC3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4E90153-2EE7-124A-9BDC-A82A22322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80818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461ADE-D553-6549-8BCB-48ADC1E9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B4821CE-4C84-8342-8AF5-01C4434E9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777718C-6408-1746-9350-3F6DC0E41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23CC49D-2B07-994D-B151-1AC74897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2861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634D269-29A0-CC41-8438-7FFA2A89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6C35425-C9BD-5542-A87E-511FB0A8D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4DA6A69-4D8F-B546-87CD-63CE0709A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8243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1359D7-3609-7848-944B-B5D6BE410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B303FF-8011-AB47-A548-1694F4C61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57A4E41-098E-DE4F-96ED-68183C24B7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050D322-5FDB-A443-9ABD-5D13E9928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E96C4F1-3E2E-DF43-9031-323F598BC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74DC49B-8E82-0542-9751-BFF370AA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5288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FC9547-5502-1340-9582-3A3976978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690CF39-7841-174B-92CD-5731B7C097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7C9B75C-BF51-6B4C-AD3B-7BBCC7DBF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40AA6D2-7457-7742-A2B3-224D941F5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9D758B8-C381-4D4C-A90F-923AEB470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4D4C01E-EEA8-CE4A-9BE9-A5A6117A5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28053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0B0D6DD-6ED3-894F-B518-59D88D6F2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AB93AC3-1A6A-4541-B762-060C52DD7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1C9307-0FE1-9546-991D-EB804079AB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2FF274-6005-9149-ADF2-4659A242F535}" type="datetimeFigureOut">
              <a:rPr kumimoji="1" lang="zh-TW" altLang="en-US" smtClean="0"/>
              <a:t>2021/12/8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8C573DE-6C34-A54B-BCA1-95BA5C4E4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A73709-0116-E940-B33F-4FC7E9A050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E2F37-7F04-3F45-9D8F-26D8ED69583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71113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D6CF09-18B0-2A45-8C2E-64F9CF7A31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/>
          <a:lstStyle/>
          <a:p>
            <a:r>
              <a:rPr kumimoji="1" lang="en-US" altLang="zh-TW" dirty="0"/>
              <a:t>If and Conditional Statements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E100B95-7636-D946-8648-B5BABD2513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8910" y="5957615"/>
            <a:ext cx="9144000" cy="486486"/>
          </a:xfrm>
        </p:spPr>
        <p:txBody>
          <a:bodyPr/>
          <a:lstStyle/>
          <a:p>
            <a:pPr algn="r"/>
            <a:r>
              <a:rPr kumimoji="1" lang="en-US" altLang="zh-TW" dirty="0"/>
              <a:t>By: </a:t>
            </a:r>
            <a:r>
              <a:rPr kumimoji="1" lang="zh-TW" altLang="en-US" dirty="0"/>
              <a:t>李家宏 </a:t>
            </a:r>
            <a:r>
              <a:rPr kumimoji="1" lang="en-US" altLang="zh-TW" dirty="0"/>
              <a:t>D1050961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9814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A0366D-06F1-664E-8B88-861872922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Conditional Statement</a:t>
            </a:r>
            <a:endParaRPr kumimoji="1"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DE18807-7977-224E-AA10-582357922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</a:t>
            </a:r>
            <a:r>
              <a:rPr lang="en-US" altLang="zh-TW" dirty="0">
                <a:solidFill>
                  <a:srgbClr val="FF0000"/>
                </a:solidFill>
              </a:rPr>
              <a:t> == </a:t>
            </a:r>
            <a:r>
              <a:rPr lang="en-US" altLang="zh-TW" dirty="0"/>
              <a:t>B  Equality</a:t>
            </a:r>
          </a:p>
          <a:p>
            <a:r>
              <a:rPr lang="en-US" altLang="zh-TW" dirty="0"/>
              <a:t>A </a:t>
            </a:r>
            <a:r>
              <a:rPr lang="en-US" altLang="zh-TW" dirty="0">
                <a:solidFill>
                  <a:srgbClr val="FF0000"/>
                </a:solidFill>
              </a:rPr>
              <a:t>!=</a:t>
            </a:r>
            <a:r>
              <a:rPr lang="en-US" altLang="zh-TW" dirty="0"/>
              <a:t> B  Inequality</a:t>
            </a:r>
          </a:p>
          <a:p>
            <a:r>
              <a:rPr lang="en-US" altLang="zh-TW" dirty="0"/>
              <a:t>A  </a:t>
            </a:r>
            <a:r>
              <a:rPr lang="en-US" altLang="zh-TW" dirty="0">
                <a:solidFill>
                  <a:srgbClr val="FF0000"/>
                </a:solidFill>
              </a:rPr>
              <a:t>&lt; </a:t>
            </a:r>
            <a:r>
              <a:rPr lang="en-US" altLang="zh-TW" dirty="0"/>
              <a:t> B  Less than</a:t>
            </a:r>
          </a:p>
          <a:p>
            <a:r>
              <a:rPr lang="en-US" altLang="zh-TW" dirty="0"/>
              <a:t>A</a:t>
            </a:r>
            <a:r>
              <a:rPr lang="en-US" altLang="zh-TW" dirty="0">
                <a:solidFill>
                  <a:srgbClr val="FF0000"/>
                </a:solidFill>
              </a:rPr>
              <a:t> &lt;= </a:t>
            </a:r>
            <a:r>
              <a:rPr lang="en-US" altLang="zh-TW" dirty="0"/>
              <a:t>B  Less than or equal to</a:t>
            </a:r>
          </a:p>
          <a:p>
            <a:r>
              <a:rPr lang="en-US" altLang="zh-TW" dirty="0"/>
              <a:t>A  </a:t>
            </a:r>
            <a:r>
              <a:rPr lang="en-US" altLang="zh-TW" dirty="0">
                <a:solidFill>
                  <a:srgbClr val="FF0000"/>
                </a:solidFill>
              </a:rPr>
              <a:t>&gt;</a:t>
            </a:r>
            <a:r>
              <a:rPr lang="en-US" altLang="zh-TW" dirty="0"/>
              <a:t>  B  Greater than</a:t>
            </a:r>
          </a:p>
          <a:p>
            <a:r>
              <a:rPr lang="en-US" altLang="zh-TW" dirty="0"/>
              <a:t>A </a:t>
            </a:r>
            <a:r>
              <a:rPr lang="en-US" altLang="zh-TW" dirty="0">
                <a:solidFill>
                  <a:srgbClr val="FF0000"/>
                </a:solidFill>
              </a:rPr>
              <a:t>&gt;= </a:t>
            </a:r>
            <a:r>
              <a:rPr lang="en-US" altLang="zh-TW" dirty="0"/>
              <a:t>B  Greater than or equal to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84070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52F765-E351-F043-AB8E-91D77586C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If Statement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707A9B-7368-7849-B34C-A1DEA1F21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TW" dirty="0"/>
              <a:t>Use the if statement with the conditional statement : </a:t>
            </a:r>
          </a:p>
          <a:p>
            <a:pPr marL="0" indent="0">
              <a:buNone/>
            </a:pPr>
            <a:r>
              <a:rPr kumimoji="1" lang="en-US" altLang="zh-TW" dirty="0"/>
              <a:t>"if one condition applies, do this; </a:t>
            </a:r>
          </a:p>
          <a:p>
            <a:pPr marL="0" indent="0">
              <a:buNone/>
            </a:pPr>
            <a:r>
              <a:rPr kumimoji="1" lang="en-US" altLang="zh-TW" dirty="0" err="1"/>
              <a:t>elif</a:t>
            </a:r>
            <a:r>
              <a:rPr kumimoji="1" lang="en-US" altLang="zh-TW" dirty="0"/>
              <a:t> a different condition applies, do something different.”</a:t>
            </a:r>
          </a:p>
          <a:p>
            <a:pPr marL="0" indent="0">
              <a:buNone/>
            </a:pPr>
            <a:r>
              <a:rPr kumimoji="1" lang="en-US" altLang="zh-TW" dirty="0"/>
              <a:t>You can chain as many elifs as you want.</a:t>
            </a:r>
          </a:p>
          <a:p>
            <a:pPr marL="0" indent="0">
              <a:buNone/>
            </a:pPr>
            <a:r>
              <a:rPr kumimoji="1" lang="en-US" altLang="zh-TW" dirty="0"/>
              <a:t>At the end, put an else block when all other conditions don’t apply.</a:t>
            </a:r>
          </a:p>
          <a:p>
            <a:pPr marL="0" indent="0">
              <a:buNone/>
            </a:pPr>
            <a:r>
              <a:rPr kumimoji="1" lang="en-US" altLang="zh-TW" dirty="0"/>
              <a:t>The chain would be like: </a:t>
            </a:r>
            <a:r>
              <a:rPr kumimoji="1" lang="en-US" altLang="zh-TW" dirty="0">
                <a:solidFill>
                  <a:srgbClr val="FF0000"/>
                </a:solidFill>
              </a:rPr>
              <a:t>If -&gt; Else If -&gt; Else</a:t>
            </a:r>
          </a:p>
          <a:p>
            <a:pPr marL="0" indent="0">
              <a:buNone/>
            </a:pP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20555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A608BF-6B86-054B-B76E-F6EFEC31D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Additional supplement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C5655D-F141-D84D-825F-56EFF3CF3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TW" dirty="0"/>
              <a:t>You can also check whether an element is in a list or not: </a:t>
            </a:r>
          </a:p>
          <a:p>
            <a:pPr marL="0" indent="0">
              <a:buNone/>
            </a:pPr>
            <a:r>
              <a:rPr kumimoji="1" lang="en-US" altLang="zh-TW" dirty="0"/>
              <a:t>Taiwan </a:t>
            </a:r>
            <a:r>
              <a:rPr kumimoji="1" lang="en-US" altLang="zh-TW" dirty="0">
                <a:solidFill>
                  <a:srgbClr val="FF0000"/>
                </a:solidFill>
              </a:rPr>
              <a:t>in</a:t>
            </a:r>
            <a:r>
              <a:rPr kumimoji="1" lang="en-US" altLang="zh-TW" dirty="0"/>
              <a:t> Country (True)</a:t>
            </a:r>
          </a:p>
          <a:p>
            <a:pPr marL="0" indent="0">
              <a:buNone/>
            </a:pPr>
            <a:r>
              <a:rPr kumimoji="1" lang="en-US" altLang="zh-TW" dirty="0"/>
              <a:t>Taiwan </a:t>
            </a:r>
            <a:r>
              <a:rPr kumimoji="1" lang="en-US" altLang="zh-TW" dirty="0">
                <a:solidFill>
                  <a:srgbClr val="FF0000"/>
                </a:solidFill>
              </a:rPr>
              <a:t>not in </a:t>
            </a:r>
            <a:r>
              <a:rPr kumimoji="1" lang="en-US" altLang="zh-TW" dirty="0"/>
              <a:t>Country (False)</a:t>
            </a:r>
          </a:p>
          <a:p>
            <a:pPr marL="0" indent="0">
              <a:buNone/>
            </a:pPr>
            <a:r>
              <a:rPr kumimoji="1" lang="en-US" altLang="zh-TW" dirty="0"/>
              <a:t>But to China… It might be the opposite of the answer above.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53969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A597D3-1603-5A46-BBD2-CEB300D0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The two cards I presented</a:t>
            </a:r>
            <a:endParaRPr kumimoji="1"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1AF0A5E7-97D6-844A-AADC-D393E133F4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353" r="674" b="24918"/>
          <a:stretch/>
        </p:blipFill>
        <p:spPr>
          <a:xfrm>
            <a:off x="6249132" y="1585912"/>
            <a:ext cx="3537806" cy="4763857"/>
          </a:xfrm>
        </p:spPr>
      </p:pic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4DBFEE52-A43F-B44A-8825-917EB3F121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38" r="240" b="2824"/>
          <a:stretch/>
        </p:blipFill>
        <p:spPr>
          <a:xfrm>
            <a:off x="2162175" y="1585912"/>
            <a:ext cx="3243604" cy="4757738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43E69AFB-20FB-8B41-923D-5D83F612D2FC}"/>
              </a:ext>
            </a:extLst>
          </p:cNvPr>
          <p:cNvSpPr txBox="1"/>
          <p:nvPr/>
        </p:nvSpPr>
        <p:spPr>
          <a:xfrm>
            <a:off x="8077199" y="6492875"/>
            <a:ext cx="411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P.S. I forgot to film the front of the card...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9732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174</Words>
  <Application>Microsoft Macintosh PowerPoint</Application>
  <PresentationFormat>寬螢幕</PresentationFormat>
  <Paragraphs>24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佈景主題</vt:lpstr>
      <vt:lpstr>If and Conditional Statements</vt:lpstr>
      <vt:lpstr>Conditional Statement</vt:lpstr>
      <vt:lpstr>If Statement</vt:lpstr>
      <vt:lpstr>Additional supplement</vt:lpstr>
      <vt:lpstr>The two cards I presented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 and Conditional Statements</dc:title>
  <dc:creator>李家宏</dc:creator>
  <cp:lastModifiedBy>李家宏</cp:lastModifiedBy>
  <cp:revision>1</cp:revision>
  <dcterms:created xsi:type="dcterms:W3CDTF">2021-12-07T17:14:58Z</dcterms:created>
  <dcterms:modified xsi:type="dcterms:W3CDTF">2021-12-07T17:36:57Z</dcterms:modified>
</cp:coreProperties>
</file>

<file path=docProps/thumbnail.jpeg>
</file>